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01.12.2022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2773193.8630599999</c:v>
                </c:pt>
                <c:pt idx="1">
                  <c:v>437182.26335000002</c:v>
                </c:pt>
                <c:pt idx="2">
                  <c:v>241857.6716</c:v>
                </c:pt>
                <c:pt idx="3">
                  <c:v>92592.598599999998</c:v>
                </c:pt>
                <c:pt idx="4">
                  <c:v>217967.35102</c:v>
                </c:pt>
                <c:pt idx="5">
                  <c:v>72848.106050000002</c:v>
                </c:pt>
                <c:pt idx="6">
                  <c:v>331376.61664999998</c:v>
                </c:pt>
                <c:pt idx="7">
                  <c:v>353247.18712000002</c:v>
                </c:pt>
                <c:pt idx="8">
                  <c:v>157395.27086000002</c:v>
                </c:pt>
                <c:pt idx="9">
                  <c:v>564386.52587000001</c:v>
                </c:pt>
                <c:pt idx="10">
                  <c:v>176520.38415999999</c:v>
                </c:pt>
                <c:pt idx="11">
                  <c:v>45763.931979999994</c:v>
                </c:pt>
                <c:pt idx="12">
                  <c:v>114458.78477</c:v>
                </c:pt>
                <c:pt idx="13">
                  <c:v>54155.098130000006</c:v>
                </c:pt>
                <c:pt idx="14">
                  <c:v>70884.98891</c:v>
                </c:pt>
                <c:pt idx="15">
                  <c:v>281676.83639000001</c:v>
                </c:pt>
                <c:pt idx="16">
                  <c:v>88425.755579999997</c:v>
                </c:pt>
                <c:pt idx="17">
                  <c:v>242107.61513999998</c:v>
                </c:pt>
                <c:pt idx="18">
                  <c:v>125347.15631999999</c:v>
                </c:pt>
                <c:pt idx="19">
                  <c:v>127362.07157</c:v>
                </c:pt>
                <c:pt idx="20">
                  <c:v>83430.775930000003</c:v>
                </c:pt>
                <c:pt idx="21">
                  <c:v>112976.86073</c:v>
                </c:pt>
                <c:pt idx="22">
                  <c:v>184361.05538999999</c:v>
                </c:pt>
                <c:pt idx="23">
                  <c:v>234168.44953000001</c:v>
                </c:pt>
                <c:pt idx="24">
                  <c:v>267559.40665999998</c:v>
                </c:pt>
                <c:pt idx="25">
                  <c:v>50961.544479999997</c:v>
                </c:pt>
                <c:pt idx="26">
                  <c:v>146484.11666999999</c:v>
                </c:pt>
                <c:pt idx="27">
                  <c:v>111718.20715</c:v>
                </c:pt>
                <c:pt idx="28">
                  <c:v>182057.66826999999</c:v>
                </c:pt>
                <c:pt idx="29">
                  <c:v>206267.13000999999</c:v>
                </c:pt>
                <c:pt idx="30">
                  <c:v>285902.11554999999</c:v>
                </c:pt>
                <c:pt idx="31">
                  <c:v>33779748.626720004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3153723.9836799996</c:v>
                </c:pt>
                <c:pt idx="1">
                  <c:v>487466.07374999998</c:v>
                </c:pt>
                <c:pt idx="2">
                  <c:v>267688.50219999999</c:v>
                </c:pt>
                <c:pt idx="3">
                  <c:v>108683.35011</c:v>
                </c:pt>
                <c:pt idx="4">
                  <c:v>238935.42821000001</c:v>
                </c:pt>
                <c:pt idx="5">
                  <c:v>94001.793659999996</c:v>
                </c:pt>
                <c:pt idx="6">
                  <c:v>364474.18589999998</c:v>
                </c:pt>
                <c:pt idx="7">
                  <c:v>408625.54707999999</c:v>
                </c:pt>
                <c:pt idx="8">
                  <c:v>205966.60677000001</c:v>
                </c:pt>
                <c:pt idx="9">
                  <c:v>698249.17559</c:v>
                </c:pt>
                <c:pt idx="10">
                  <c:v>202718.84380999999</c:v>
                </c:pt>
                <c:pt idx="11">
                  <c:v>46604.46213</c:v>
                </c:pt>
                <c:pt idx="12">
                  <c:v>142511.30428000001</c:v>
                </c:pt>
                <c:pt idx="13">
                  <c:v>69530.966140000004</c:v>
                </c:pt>
                <c:pt idx="14">
                  <c:v>81511.470659999992</c:v>
                </c:pt>
                <c:pt idx="15">
                  <c:v>293252.22648000001</c:v>
                </c:pt>
                <c:pt idx="16">
                  <c:v>105948.18143000001</c:v>
                </c:pt>
                <c:pt idx="17">
                  <c:v>229810.31521</c:v>
                </c:pt>
                <c:pt idx="18">
                  <c:v>141139.97341999999</c:v>
                </c:pt>
                <c:pt idx="19">
                  <c:v>188476.21522000001</c:v>
                </c:pt>
                <c:pt idx="20">
                  <c:v>81369.398969999995</c:v>
                </c:pt>
                <c:pt idx="21">
                  <c:v>125082.73126</c:v>
                </c:pt>
                <c:pt idx="22">
                  <c:v>198030.57415</c:v>
                </c:pt>
                <c:pt idx="23">
                  <c:v>244472.26261000001</c:v>
                </c:pt>
                <c:pt idx="24">
                  <c:v>302248.00806000002</c:v>
                </c:pt>
                <c:pt idx="25">
                  <c:v>58053.512499999997</c:v>
                </c:pt>
                <c:pt idx="26">
                  <c:v>177749.38342</c:v>
                </c:pt>
                <c:pt idx="27">
                  <c:v>150106.21465000001</c:v>
                </c:pt>
                <c:pt idx="28">
                  <c:v>376906.61768999998</c:v>
                </c:pt>
                <c:pt idx="29">
                  <c:v>221532.20309</c:v>
                </c:pt>
                <c:pt idx="30">
                  <c:v>293735.90213999996</c:v>
                </c:pt>
                <c:pt idx="31">
                  <c:v>40912892.730239995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92694784"/>
        <c:axId val="144014656"/>
      </c:barChart>
      <c:catAx>
        <c:axId val="19269478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44014656"/>
        <c:crosses val="autoZero"/>
        <c:auto val="1"/>
        <c:lblAlgn val="ctr"/>
        <c:lblOffset val="100"/>
        <c:noMultiLvlLbl val="0"/>
      </c:catAx>
      <c:valAx>
        <c:axId val="14401465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2694784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01.12.2022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67488.789034220012</c:v>
                </c:pt>
                <c:pt idx="1">
                  <c:v>25274.402999999998</c:v>
                </c:pt>
                <c:pt idx="2">
                  <c:v>42214.386034220006</c:v>
                </c:pt>
                <c:pt idx="3">
                  <c:v>33779.74862672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84460.717999999993</c:v>
                </c:pt>
                <c:pt idx="1">
                  <c:v>33789.22</c:v>
                </c:pt>
                <c:pt idx="2">
                  <c:v>50671.498</c:v>
                </c:pt>
                <c:pt idx="3">
                  <c:v>40912.892730239997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608000"/>
        <c:axId val="193062592"/>
      </c:barChart>
      <c:catAx>
        <c:axId val="2126080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93062592"/>
        <c:crosses val="autoZero"/>
        <c:auto val="1"/>
        <c:lblAlgn val="ctr"/>
        <c:lblOffset val="100"/>
        <c:tickMarkSkip val="15"/>
        <c:noMultiLvlLbl val="0"/>
      </c:catAx>
      <c:valAx>
        <c:axId val="1930625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126080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242160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1064175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411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56</cp:revision>
  <dcterms:created xsi:type="dcterms:W3CDTF">2020-05-27T06:15:05Z</dcterms:created>
  <dcterms:modified xsi:type="dcterms:W3CDTF">2022-12-19T10:27:22Z</dcterms:modified>
</cp:coreProperties>
</file>