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01.08.2022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1621927.9580000001</c:v>
                </c:pt>
                <c:pt idx="1">
                  <c:v>253997.84803999998</c:v>
                </c:pt>
                <c:pt idx="2">
                  <c:v>143306.23328000001</c:v>
                </c:pt>
                <c:pt idx="3">
                  <c:v>52660.322079999998</c:v>
                </c:pt>
                <c:pt idx="4">
                  <c:v>123366.07024</c:v>
                </c:pt>
                <c:pt idx="5">
                  <c:v>44470.375650000002</c:v>
                </c:pt>
                <c:pt idx="6">
                  <c:v>223667.63094999999</c:v>
                </c:pt>
                <c:pt idx="7">
                  <c:v>209897.98469000001</c:v>
                </c:pt>
                <c:pt idx="8">
                  <c:v>102367.09762</c:v>
                </c:pt>
                <c:pt idx="9">
                  <c:v>322302.88193999999</c:v>
                </c:pt>
                <c:pt idx="10">
                  <c:v>96529.977959999989</c:v>
                </c:pt>
                <c:pt idx="11">
                  <c:v>24377.719379999999</c:v>
                </c:pt>
                <c:pt idx="12">
                  <c:v>67663.385120000006</c:v>
                </c:pt>
                <c:pt idx="13">
                  <c:v>33596.688399999999</c:v>
                </c:pt>
                <c:pt idx="14">
                  <c:v>44885.003189999996</c:v>
                </c:pt>
                <c:pt idx="15">
                  <c:v>176152.73637</c:v>
                </c:pt>
                <c:pt idx="16">
                  <c:v>49597.570759999995</c:v>
                </c:pt>
                <c:pt idx="17">
                  <c:v>136324.48025999998</c:v>
                </c:pt>
                <c:pt idx="18">
                  <c:v>72585.176579999999</c:v>
                </c:pt>
                <c:pt idx="19">
                  <c:v>64209.275759999997</c:v>
                </c:pt>
                <c:pt idx="20">
                  <c:v>48469.415820000002</c:v>
                </c:pt>
                <c:pt idx="21">
                  <c:v>66369.778789999997</c:v>
                </c:pt>
                <c:pt idx="22">
                  <c:v>110484.86345</c:v>
                </c:pt>
                <c:pt idx="23">
                  <c:v>136178.13806999999</c:v>
                </c:pt>
                <c:pt idx="24">
                  <c:v>161641.50440999999</c:v>
                </c:pt>
                <c:pt idx="25">
                  <c:v>32102.861149999997</c:v>
                </c:pt>
                <c:pt idx="26">
                  <c:v>82752.542969999995</c:v>
                </c:pt>
                <c:pt idx="27">
                  <c:v>63711.688529999999</c:v>
                </c:pt>
                <c:pt idx="28">
                  <c:v>116211.98083</c:v>
                </c:pt>
                <c:pt idx="29">
                  <c:v>123551.54733</c:v>
                </c:pt>
                <c:pt idx="30">
                  <c:v>168266.82390000002</c:v>
                </c:pt>
                <c:pt idx="31">
                  <c:v>20696865.95586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1778543.1548499998</c:v>
                </c:pt>
                <c:pt idx="1">
                  <c:v>281915.98126999999</c:v>
                </c:pt>
                <c:pt idx="2">
                  <c:v>159806.94097999998</c:v>
                </c:pt>
                <c:pt idx="3">
                  <c:v>59956.935010000001</c:v>
                </c:pt>
                <c:pt idx="4">
                  <c:v>137340.62481000001</c:v>
                </c:pt>
                <c:pt idx="5">
                  <c:v>58889.106119999997</c:v>
                </c:pt>
                <c:pt idx="6">
                  <c:v>225575.63661000002</c:v>
                </c:pt>
                <c:pt idx="7">
                  <c:v>233982.84063999998</c:v>
                </c:pt>
                <c:pt idx="8">
                  <c:v>123257.11254</c:v>
                </c:pt>
                <c:pt idx="9">
                  <c:v>399473.95321000001</c:v>
                </c:pt>
                <c:pt idx="10">
                  <c:v>117977.75231</c:v>
                </c:pt>
                <c:pt idx="11">
                  <c:v>27335.105250000001</c:v>
                </c:pt>
                <c:pt idx="12">
                  <c:v>84068.470579999994</c:v>
                </c:pt>
                <c:pt idx="13">
                  <c:v>39675.991869999998</c:v>
                </c:pt>
                <c:pt idx="14">
                  <c:v>44918.196790000002</c:v>
                </c:pt>
                <c:pt idx="15">
                  <c:v>178414.58430000002</c:v>
                </c:pt>
                <c:pt idx="16">
                  <c:v>59878.479700000004</c:v>
                </c:pt>
                <c:pt idx="17">
                  <c:v>143199.12324000002</c:v>
                </c:pt>
                <c:pt idx="18">
                  <c:v>82935.56422</c:v>
                </c:pt>
                <c:pt idx="19">
                  <c:v>105478.30445</c:v>
                </c:pt>
                <c:pt idx="20">
                  <c:v>45623.146209999999</c:v>
                </c:pt>
                <c:pt idx="21">
                  <c:v>76068.348239999992</c:v>
                </c:pt>
                <c:pt idx="22">
                  <c:v>111698.36661</c:v>
                </c:pt>
                <c:pt idx="23">
                  <c:v>139196.94130999999</c:v>
                </c:pt>
                <c:pt idx="24">
                  <c:v>164052.85292999999</c:v>
                </c:pt>
                <c:pt idx="25">
                  <c:v>31681.950960000002</c:v>
                </c:pt>
                <c:pt idx="26">
                  <c:v>121448.58953</c:v>
                </c:pt>
                <c:pt idx="27">
                  <c:v>95060.518530000001</c:v>
                </c:pt>
                <c:pt idx="28">
                  <c:v>219753.89757</c:v>
                </c:pt>
                <c:pt idx="29">
                  <c:v>124213.79549999999</c:v>
                </c:pt>
                <c:pt idx="30">
                  <c:v>168773.9289</c:v>
                </c:pt>
                <c:pt idx="31">
                  <c:v>25693335.152339999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7888512"/>
        <c:axId val="179496064"/>
      </c:barChart>
      <c:catAx>
        <c:axId val="19788851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79496064"/>
        <c:crosses val="autoZero"/>
        <c:auto val="1"/>
        <c:lblAlgn val="ctr"/>
        <c:lblOffset val="100"/>
        <c:noMultiLvlLbl val="0"/>
      </c:catAx>
      <c:valAx>
        <c:axId val="17949606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788851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01.08.2022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40531.00951738</c:v>
                </c:pt>
                <c:pt idx="1">
                  <c:v>14860.516</c:v>
                </c:pt>
                <c:pt idx="2">
                  <c:v>25670.49351738</c:v>
                </c:pt>
                <c:pt idx="3">
                  <c:v>20696.865955860001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50106.996347379994</c:v>
                </c:pt>
                <c:pt idx="1">
                  <c:v>18773.465</c:v>
                </c:pt>
                <c:pt idx="2">
                  <c:v>31333.531347379998</c:v>
                </c:pt>
                <c:pt idx="3">
                  <c:v>25693.335152339998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033472"/>
        <c:axId val="195036288"/>
      </c:barChart>
      <c:catAx>
        <c:axId val="2130334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95036288"/>
        <c:crosses val="autoZero"/>
        <c:auto val="1"/>
        <c:lblAlgn val="ctr"/>
        <c:lblOffset val="100"/>
        <c:tickMarkSkip val="15"/>
        <c:noMultiLvlLbl val="0"/>
      </c:catAx>
      <c:valAx>
        <c:axId val="1950362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130334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2975575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3456510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398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52</cp:revision>
  <dcterms:created xsi:type="dcterms:W3CDTF">2020-05-27T06:15:05Z</dcterms:created>
  <dcterms:modified xsi:type="dcterms:W3CDTF">2022-08-25T06:57:08Z</dcterms:modified>
</cp:coreProperties>
</file>