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</a:t>
            </a:r>
            <a:r>
              <a:rPr lang="ru-RU" sz="1600" b="1" i="0" u="none" strike="noStrike" baseline="0" dirty="0" smtClean="0">
                <a:effectLst/>
              </a:rPr>
              <a:t>01.07.2022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1359066.5207199999</c:v>
                </c:pt>
                <c:pt idx="1">
                  <c:v>207223.48819</c:v>
                </c:pt>
                <c:pt idx="2">
                  <c:v>116701.09612999999</c:v>
                </c:pt>
                <c:pt idx="3">
                  <c:v>41205.258409999995</c:v>
                </c:pt>
                <c:pt idx="4">
                  <c:v>99408.953999999998</c:v>
                </c:pt>
                <c:pt idx="5">
                  <c:v>35937.930840000001</c:v>
                </c:pt>
                <c:pt idx="6">
                  <c:v>181456.698</c:v>
                </c:pt>
                <c:pt idx="7">
                  <c:v>173806.19865000001</c:v>
                </c:pt>
                <c:pt idx="8">
                  <c:v>87948.839950000009</c:v>
                </c:pt>
                <c:pt idx="9">
                  <c:v>254479.68724</c:v>
                </c:pt>
                <c:pt idx="10">
                  <c:v>81450.579409999991</c:v>
                </c:pt>
                <c:pt idx="11">
                  <c:v>20883.57216</c:v>
                </c:pt>
                <c:pt idx="12">
                  <c:v>56063.855759999999</c:v>
                </c:pt>
                <c:pt idx="13">
                  <c:v>28973.619309999998</c:v>
                </c:pt>
                <c:pt idx="14">
                  <c:v>37391.037120000001</c:v>
                </c:pt>
                <c:pt idx="15">
                  <c:v>146630.34649</c:v>
                </c:pt>
                <c:pt idx="16">
                  <c:v>43382.690320000002</c:v>
                </c:pt>
                <c:pt idx="17">
                  <c:v>114739.7522</c:v>
                </c:pt>
                <c:pt idx="18">
                  <c:v>61446.299770000005</c:v>
                </c:pt>
                <c:pt idx="19">
                  <c:v>53523.623950000001</c:v>
                </c:pt>
                <c:pt idx="20">
                  <c:v>39296.304429999997</c:v>
                </c:pt>
                <c:pt idx="21">
                  <c:v>56087.238709999998</c:v>
                </c:pt>
                <c:pt idx="22">
                  <c:v>96695.143420000008</c:v>
                </c:pt>
                <c:pt idx="23">
                  <c:v>113457.49270999999</c:v>
                </c:pt>
                <c:pt idx="24">
                  <c:v>134931.40533000001</c:v>
                </c:pt>
                <c:pt idx="25">
                  <c:v>27467.86016</c:v>
                </c:pt>
                <c:pt idx="26">
                  <c:v>69988.567439999999</c:v>
                </c:pt>
                <c:pt idx="27">
                  <c:v>54649.547359999997</c:v>
                </c:pt>
                <c:pt idx="28">
                  <c:v>98727.417780000003</c:v>
                </c:pt>
                <c:pt idx="29">
                  <c:v>106745.30588</c:v>
                </c:pt>
                <c:pt idx="30">
                  <c:v>144289.1808</c:v>
                </c:pt>
                <c:pt idx="31">
                  <c:v>16455135.025319999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1478035.9247699999</c:v>
                </c:pt>
                <c:pt idx="1">
                  <c:v>227955.59397999998</c:v>
                </c:pt>
                <c:pt idx="2">
                  <c:v>127550.39076000001</c:v>
                </c:pt>
                <c:pt idx="3">
                  <c:v>49522.75389</c:v>
                </c:pt>
                <c:pt idx="4">
                  <c:v>111639.14673000001</c:v>
                </c:pt>
                <c:pt idx="5">
                  <c:v>48132.254670000002</c:v>
                </c:pt>
                <c:pt idx="6">
                  <c:v>182021.00810000001</c:v>
                </c:pt>
                <c:pt idx="7">
                  <c:v>195360.50825000001</c:v>
                </c:pt>
                <c:pt idx="8">
                  <c:v>91308.09809</c:v>
                </c:pt>
                <c:pt idx="9">
                  <c:v>299308.44291000004</c:v>
                </c:pt>
                <c:pt idx="10">
                  <c:v>98304.889030000006</c:v>
                </c:pt>
                <c:pt idx="11">
                  <c:v>22326.08237</c:v>
                </c:pt>
                <c:pt idx="12">
                  <c:v>73311.620609999998</c:v>
                </c:pt>
                <c:pt idx="13">
                  <c:v>33888.550430000003</c:v>
                </c:pt>
                <c:pt idx="14">
                  <c:v>37558.339530000005</c:v>
                </c:pt>
                <c:pt idx="15">
                  <c:v>143206.37331</c:v>
                </c:pt>
                <c:pt idx="16">
                  <c:v>49309.01683</c:v>
                </c:pt>
                <c:pt idx="17">
                  <c:v>117980.18993000001</c:v>
                </c:pt>
                <c:pt idx="18">
                  <c:v>70781.027620000008</c:v>
                </c:pt>
                <c:pt idx="19">
                  <c:v>79355.60212000001</c:v>
                </c:pt>
                <c:pt idx="20">
                  <c:v>40227.213189999995</c:v>
                </c:pt>
                <c:pt idx="21">
                  <c:v>62850.223060000004</c:v>
                </c:pt>
                <c:pt idx="22">
                  <c:v>89373.968640000006</c:v>
                </c:pt>
                <c:pt idx="23">
                  <c:v>114203.20506000001</c:v>
                </c:pt>
                <c:pt idx="24">
                  <c:v>138424.36275999999</c:v>
                </c:pt>
                <c:pt idx="25">
                  <c:v>26510.437859999998</c:v>
                </c:pt>
                <c:pt idx="26">
                  <c:v>108740.87036</c:v>
                </c:pt>
                <c:pt idx="27">
                  <c:v>82176.86735</c:v>
                </c:pt>
                <c:pt idx="28">
                  <c:v>199535.86280999999</c:v>
                </c:pt>
                <c:pt idx="29">
                  <c:v>100343.10888</c:v>
                </c:pt>
                <c:pt idx="30">
                  <c:v>142992.05366999999</c:v>
                </c:pt>
                <c:pt idx="31">
                  <c:v>20597134.41917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98150656"/>
        <c:axId val="153976128"/>
      </c:barChart>
      <c:catAx>
        <c:axId val="19815065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53976128"/>
        <c:crosses val="autoZero"/>
        <c:auto val="1"/>
        <c:lblAlgn val="ctr"/>
        <c:lblOffset val="100"/>
        <c:noMultiLvlLbl val="0"/>
      </c:catAx>
      <c:valAx>
        <c:axId val="15397612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98150656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01.07.2022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32696.287537960001</c:v>
                </c:pt>
                <c:pt idx="1">
                  <c:v>12097.097</c:v>
                </c:pt>
                <c:pt idx="2">
                  <c:v>20599.190537959999</c:v>
                </c:pt>
                <c:pt idx="3">
                  <c:v>16455.13502532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40522.853999999999</c:v>
                </c:pt>
                <c:pt idx="1">
                  <c:v>15283.486000000001</c:v>
                </c:pt>
                <c:pt idx="2">
                  <c:v>25239.367999999999</c:v>
                </c:pt>
                <c:pt idx="3">
                  <c:v>20597.134419170001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181504"/>
        <c:axId val="195429504"/>
      </c:barChart>
      <c:catAx>
        <c:axId val="212181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95429504"/>
        <c:crosses val="autoZero"/>
        <c:auto val="1"/>
        <c:lblAlgn val="ctr"/>
        <c:lblOffset val="100"/>
        <c:tickMarkSkip val="15"/>
        <c:noMultiLvlLbl val="0"/>
      </c:catAx>
      <c:valAx>
        <c:axId val="19542950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121815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21.07.2022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3294794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5297329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384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50</cp:revision>
  <dcterms:created xsi:type="dcterms:W3CDTF">2020-05-27T06:15:05Z</dcterms:created>
  <dcterms:modified xsi:type="dcterms:W3CDTF">2022-07-21T08:00:37Z</dcterms:modified>
</cp:coreProperties>
</file>