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</a:t>
            </a:r>
            <a:r>
              <a:rPr lang="ru-RU" sz="1600" b="1" i="0" u="none" strike="noStrike" baseline="0" dirty="0" smtClean="0">
                <a:effectLst/>
              </a:rPr>
              <a:t>01.06.2022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1122029.1411900001</c:v>
                </c:pt>
                <c:pt idx="1">
                  <c:v>174954.90602000002</c:v>
                </c:pt>
                <c:pt idx="2">
                  <c:v>100201.74013999999</c:v>
                </c:pt>
                <c:pt idx="3">
                  <c:v>35451.147450000004</c:v>
                </c:pt>
                <c:pt idx="4">
                  <c:v>85608.34034000001</c:v>
                </c:pt>
                <c:pt idx="5">
                  <c:v>29422.262760000001</c:v>
                </c:pt>
                <c:pt idx="6">
                  <c:v>159237.50555999999</c:v>
                </c:pt>
                <c:pt idx="7">
                  <c:v>138873.16735</c:v>
                </c:pt>
                <c:pt idx="8">
                  <c:v>77725.497329999998</c:v>
                </c:pt>
                <c:pt idx="9">
                  <c:v>209432.17447</c:v>
                </c:pt>
                <c:pt idx="10">
                  <c:v>64370.622289999999</c:v>
                </c:pt>
                <c:pt idx="11">
                  <c:v>16019.664339999999</c:v>
                </c:pt>
                <c:pt idx="12">
                  <c:v>45689.005090000006</c:v>
                </c:pt>
                <c:pt idx="13">
                  <c:v>21792.510329999997</c:v>
                </c:pt>
                <c:pt idx="14">
                  <c:v>29626.818619999998</c:v>
                </c:pt>
                <c:pt idx="15">
                  <c:v>119549.78543</c:v>
                </c:pt>
                <c:pt idx="16">
                  <c:v>35541.204530000003</c:v>
                </c:pt>
                <c:pt idx="17">
                  <c:v>91871.504050000003</c:v>
                </c:pt>
                <c:pt idx="18">
                  <c:v>49295.509599999998</c:v>
                </c:pt>
                <c:pt idx="19">
                  <c:v>42824.571889999999</c:v>
                </c:pt>
                <c:pt idx="20">
                  <c:v>31938.56538</c:v>
                </c:pt>
                <c:pt idx="21">
                  <c:v>47417.375270000004</c:v>
                </c:pt>
                <c:pt idx="22">
                  <c:v>82790.548699999999</c:v>
                </c:pt>
                <c:pt idx="23">
                  <c:v>95618.070900000006</c:v>
                </c:pt>
                <c:pt idx="24">
                  <c:v>102336.53085</c:v>
                </c:pt>
                <c:pt idx="25">
                  <c:v>22083.501980000001</c:v>
                </c:pt>
                <c:pt idx="26">
                  <c:v>55766.680850000004</c:v>
                </c:pt>
                <c:pt idx="27">
                  <c:v>45154.984020000004</c:v>
                </c:pt>
                <c:pt idx="28">
                  <c:v>84073.148690000002</c:v>
                </c:pt>
                <c:pt idx="29">
                  <c:v>88639.324200000003</c:v>
                </c:pt>
                <c:pt idx="30">
                  <c:v>123477.13499999999</c:v>
                </c:pt>
                <c:pt idx="31">
                  <c:v>14163238.6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1231827.5271900001</c:v>
                </c:pt>
                <c:pt idx="1">
                  <c:v>188501.41266</c:v>
                </c:pt>
                <c:pt idx="2">
                  <c:v>104832.79969</c:v>
                </c:pt>
                <c:pt idx="3">
                  <c:v>40486.670550000003</c:v>
                </c:pt>
                <c:pt idx="4">
                  <c:v>93333.206200000001</c:v>
                </c:pt>
                <c:pt idx="5">
                  <c:v>40091.981380000005</c:v>
                </c:pt>
                <c:pt idx="6">
                  <c:v>150804.37613999998</c:v>
                </c:pt>
                <c:pt idx="7">
                  <c:v>155504.48587</c:v>
                </c:pt>
                <c:pt idx="8">
                  <c:v>78146.085550000003</c:v>
                </c:pt>
                <c:pt idx="9">
                  <c:v>227822.12299999999</c:v>
                </c:pt>
                <c:pt idx="10">
                  <c:v>76846.606150000007</c:v>
                </c:pt>
                <c:pt idx="11">
                  <c:v>17150.226059999997</c:v>
                </c:pt>
                <c:pt idx="12">
                  <c:v>52475.173419999999</c:v>
                </c:pt>
                <c:pt idx="13">
                  <c:v>26576.925899999998</c:v>
                </c:pt>
                <c:pt idx="14">
                  <c:v>30694.985989999997</c:v>
                </c:pt>
                <c:pt idx="15">
                  <c:v>109767.29514</c:v>
                </c:pt>
                <c:pt idx="16">
                  <c:v>40191.459229999993</c:v>
                </c:pt>
                <c:pt idx="17">
                  <c:v>97170.656209999986</c:v>
                </c:pt>
                <c:pt idx="18">
                  <c:v>57193.629840000001</c:v>
                </c:pt>
                <c:pt idx="19">
                  <c:v>64088.050009999999</c:v>
                </c:pt>
                <c:pt idx="20">
                  <c:v>27919.921839999999</c:v>
                </c:pt>
                <c:pt idx="21">
                  <c:v>49435.182430000001</c:v>
                </c:pt>
                <c:pt idx="22">
                  <c:v>73046.006959999999</c:v>
                </c:pt>
                <c:pt idx="23">
                  <c:v>92241.015120000011</c:v>
                </c:pt>
                <c:pt idx="24">
                  <c:v>102978.68686</c:v>
                </c:pt>
                <c:pt idx="25">
                  <c:v>21218.174739999999</c:v>
                </c:pt>
                <c:pt idx="26">
                  <c:v>94615.963789999994</c:v>
                </c:pt>
                <c:pt idx="27">
                  <c:v>65319.513359999997</c:v>
                </c:pt>
                <c:pt idx="28">
                  <c:v>184115.91805000001</c:v>
                </c:pt>
                <c:pt idx="29">
                  <c:v>78279.517260000008</c:v>
                </c:pt>
                <c:pt idx="30">
                  <c:v>116464.95353</c:v>
                </c:pt>
                <c:pt idx="31">
                  <c:v>17900287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88910080"/>
        <c:axId val="154172736"/>
      </c:barChart>
      <c:catAx>
        <c:axId val="18891008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54172736"/>
        <c:crosses val="autoZero"/>
        <c:auto val="1"/>
        <c:lblAlgn val="ctr"/>
        <c:lblOffset val="100"/>
        <c:noMultiLvlLbl val="0"/>
      </c:catAx>
      <c:valAx>
        <c:axId val="154172736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88910080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01.06.2022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27814.082999999999</c:v>
                </c:pt>
                <c:pt idx="1">
                  <c:v>10222.031000000001</c:v>
                </c:pt>
                <c:pt idx="2">
                  <c:v>17592.051544620001</c:v>
                </c:pt>
                <c:pt idx="3">
                  <c:v>14163.239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34319.605000000003</c:v>
                </c:pt>
                <c:pt idx="1">
                  <c:v>12630.177</c:v>
                </c:pt>
                <c:pt idx="2">
                  <c:v>21689.42753012</c:v>
                </c:pt>
                <c:pt idx="3">
                  <c:v>17900.287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3989504"/>
        <c:axId val="186188928"/>
      </c:barChart>
      <c:catAx>
        <c:axId val="203989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86188928"/>
        <c:crosses val="autoZero"/>
        <c:auto val="1"/>
        <c:lblAlgn val="ctr"/>
        <c:lblOffset val="100"/>
        <c:tickMarkSkip val="15"/>
        <c:noMultiLvlLbl val="0"/>
      </c:catAx>
      <c:valAx>
        <c:axId val="18618892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39895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6082659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6572327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379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49</cp:revision>
  <dcterms:created xsi:type="dcterms:W3CDTF">2020-05-27T06:15:05Z</dcterms:created>
  <dcterms:modified xsi:type="dcterms:W3CDTF">2022-06-27T12:20:59Z</dcterms:modified>
</cp:coreProperties>
</file>