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</a:t>
            </a:r>
            <a:r>
              <a:rPr lang="ru-RU" sz="1600" b="1" i="0" u="none" strike="noStrike" baseline="0" dirty="0" smtClean="0">
                <a:effectLst/>
              </a:rPr>
              <a:t>в сравнении с аналогичным периодом прошлого года по состоянию на 01.05.2022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519794400699912"/>
          <c:y val="3.703703703703703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962856.58037999994</c:v>
                </c:pt>
                <c:pt idx="1">
                  <c:v>144839.65256000002</c:v>
                </c:pt>
                <c:pt idx="2">
                  <c:v>85488.641329999999</c:v>
                </c:pt>
                <c:pt idx="3">
                  <c:v>29388.654269999999</c:v>
                </c:pt>
                <c:pt idx="4">
                  <c:v>71322.536049999995</c:v>
                </c:pt>
                <c:pt idx="5">
                  <c:v>24349.184809999999</c:v>
                </c:pt>
                <c:pt idx="6">
                  <c:v>134100.95017</c:v>
                </c:pt>
                <c:pt idx="7">
                  <c:v>114932.62756000001</c:v>
                </c:pt>
                <c:pt idx="8">
                  <c:v>65778.579989999998</c:v>
                </c:pt>
                <c:pt idx="9">
                  <c:v>171918.39538</c:v>
                </c:pt>
                <c:pt idx="10">
                  <c:v>50293.377590000004</c:v>
                </c:pt>
                <c:pt idx="11">
                  <c:v>14240.989730000001</c:v>
                </c:pt>
                <c:pt idx="12">
                  <c:v>36846.509749999997</c:v>
                </c:pt>
                <c:pt idx="13">
                  <c:v>18350.254100000002</c:v>
                </c:pt>
                <c:pt idx="14">
                  <c:v>25646.299620000002</c:v>
                </c:pt>
                <c:pt idx="15">
                  <c:v>100556.07190000001</c:v>
                </c:pt>
                <c:pt idx="16">
                  <c:v>30765.512730000002</c:v>
                </c:pt>
                <c:pt idx="17">
                  <c:v>76335.224829999992</c:v>
                </c:pt>
                <c:pt idx="18">
                  <c:v>41491.9545</c:v>
                </c:pt>
                <c:pt idx="19">
                  <c:v>36729.800029999999</c:v>
                </c:pt>
                <c:pt idx="20">
                  <c:v>26486.45679</c:v>
                </c:pt>
                <c:pt idx="21">
                  <c:v>40860.081229999996</c:v>
                </c:pt>
                <c:pt idx="22">
                  <c:v>70554.112829999998</c:v>
                </c:pt>
                <c:pt idx="23">
                  <c:v>83589.753599999996</c:v>
                </c:pt>
                <c:pt idx="24">
                  <c:v>87531.848819999999</c:v>
                </c:pt>
                <c:pt idx="25">
                  <c:v>18296.224149999998</c:v>
                </c:pt>
                <c:pt idx="26">
                  <c:v>43273.772360000003</c:v>
                </c:pt>
                <c:pt idx="27">
                  <c:v>36688.009829999995</c:v>
                </c:pt>
                <c:pt idx="28">
                  <c:v>62633.667970000002</c:v>
                </c:pt>
                <c:pt idx="29">
                  <c:v>78070.520819999991</c:v>
                </c:pt>
                <c:pt idx="30">
                  <c:v>90043.37993000001</c:v>
                </c:pt>
                <c:pt idx="31">
                  <c:v>11583644.23429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1049854.8819800001</c:v>
                </c:pt>
                <c:pt idx="1">
                  <c:v>149258.86706999998</c:v>
                </c:pt>
                <c:pt idx="2">
                  <c:v>82815.820919999998</c:v>
                </c:pt>
                <c:pt idx="3">
                  <c:v>32276.298569999999</c:v>
                </c:pt>
                <c:pt idx="4">
                  <c:v>76528.887690000003</c:v>
                </c:pt>
                <c:pt idx="5">
                  <c:v>32401.87485</c:v>
                </c:pt>
                <c:pt idx="6">
                  <c:v>128736.62068000001</c:v>
                </c:pt>
                <c:pt idx="7">
                  <c:v>126939.51697</c:v>
                </c:pt>
                <c:pt idx="8">
                  <c:v>65843.215230000002</c:v>
                </c:pt>
                <c:pt idx="9">
                  <c:v>181355.93941999998</c:v>
                </c:pt>
                <c:pt idx="10">
                  <c:v>61010.159540000001</c:v>
                </c:pt>
                <c:pt idx="11">
                  <c:v>13308.99459</c:v>
                </c:pt>
                <c:pt idx="12">
                  <c:v>40464.184509999999</c:v>
                </c:pt>
                <c:pt idx="13">
                  <c:v>22049.886180000001</c:v>
                </c:pt>
                <c:pt idx="14">
                  <c:v>22431.307250000002</c:v>
                </c:pt>
                <c:pt idx="15">
                  <c:v>84608.531159999999</c:v>
                </c:pt>
                <c:pt idx="16">
                  <c:v>31877.830289999998</c:v>
                </c:pt>
                <c:pt idx="17">
                  <c:v>77018.827919999996</c:v>
                </c:pt>
                <c:pt idx="18">
                  <c:v>44035.272159999993</c:v>
                </c:pt>
                <c:pt idx="19">
                  <c:v>55775.41863</c:v>
                </c:pt>
                <c:pt idx="20">
                  <c:v>21175.251420000001</c:v>
                </c:pt>
                <c:pt idx="21">
                  <c:v>40705.553369999994</c:v>
                </c:pt>
                <c:pt idx="22">
                  <c:v>56225.279569999999</c:v>
                </c:pt>
                <c:pt idx="23">
                  <c:v>72164.276150000005</c:v>
                </c:pt>
                <c:pt idx="24">
                  <c:v>83524.74295</c:v>
                </c:pt>
                <c:pt idx="25">
                  <c:v>16817.655899999998</c:v>
                </c:pt>
                <c:pt idx="26">
                  <c:v>80536.967770000003</c:v>
                </c:pt>
                <c:pt idx="27">
                  <c:v>52706.721229999996</c:v>
                </c:pt>
                <c:pt idx="28">
                  <c:v>89519.987239999988</c:v>
                </c:pt>
                <c:pt idx="29">
                  <c:v>59203.071729999996</c:v>
                </c:pt>
                <c:pt idx="30">
                  <c:v>91085.275450000001</c:v>
                </c:pt>
                <c:pt idx="31">
                  <c:v>14389138.288349999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87537920"/>
        <c:axId val="151682368"/>
      </c:barChart>
      <c:catAx>
        <c:axId val="18753792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51682368"/>
        <c:crosses val="autoZero"/>
        <c:auto val="1"/>
        <c:lblAlgn val="ctr"/>
        <c:lblOffset val="100"/>
        <c:noMultiLvlLbl val="0"/>
      </c:catAx>
      <c:valAx>
        <c:axId val="15168236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87537920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01.05.2022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23376.3598599</c:v>
                </c:pt>
                <c:pt idx="1">
                  <c:v>8918.4560000000001</c:v>
                </c:pt>
                <c:pt idx="2">
                  <c:v>14457.903859900001</c:v>
                </c:pt>
                <c:pt idx="3">
                  <c:v>11583.644234290001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27789.725306740002</c:v>
                </c:pt>
                <c:pt idx="1">
                  <c:v>10358.33</c:v>
                </c:pt>
                <c:pt idx="2">
                  <c:v>17431.395406739997</c:v>
                </c:pt>
                <c:pt idx="3">
                  <c:v>14389.138288349999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2617344"/>
        <c:axId val="177341568"/>
      </c:barChart>
      <c:catAx>
        <c:axId val="2026173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77341568"/>
        <c:crosses val="autoZero"/>
        <c:auto val="1"/>
        <c:lblAlgn val="ctr"/>
        <c:lblOffset val="100"/>
        <c:tickMarkSkip val="15"/>
        <c:noMultiLvlLbl val="0"/>
      </c:catAx>
      <c:valAx>
        <c:axId val="17734156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26173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7878070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9489606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377</TotalTime>
  <Words>43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48</cp:revision>
  <dcterms:created xsi:type="dcterms:W3CDTF">2020-05-27T06:15:05Z</dcterms:created>
  <dcterms:modified xsi:type="dcterms:W3CDTF">2022-05-19T13:42:20Z</dcterms:modified>
</cp:coreProperties>
</file>