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</a:t>
            </a:r>
            <a:r>
              <a:rPr lang="ru-RU" sz="1600" b="1" i="0" u="none" strike="noStrike" baseline="0" dirty="0" smtClean="0">
                <a:effectLst/>
              </a:rPr>
              <a:t>01.04.2022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691112</c:v>
                </c:pt>
                <c:pt idx="1">
                  <c:v>102078</c:v>
                </c:pt>
                <c:pt idx="2">
                  <c:v>56948</c:v>
                </c:pt>
                <c:pt idx="3">
                  <c:v>20734</c:v>
                </c:pt>
                <c:pt idx="4">
                  <c:v>49704</c:v>
                </c:pt>
                <c:pt idx="5">
                  <c:v>16412</c:v>
                </c:pt>
                <c:pt idx="6">
                  <c:v>113273</c:v>
                </c:pt>
                <c:pt idx="7">
                  <c:v>82879</c:v>
                </c:pt>
                <c:pt idx="8">
                  <c:v>53301</c:v>
                </c:pt>
                <c:pt idx="9">
                  <c:v>118399</c:v>
                </c:pt>
                <c:pt idx="10">
                  <c:v>33544</c:v>
                </c:pt>
                <c:pt idx="11">
                  <c:v>9171</c:v>
                </c:pt>
                <c:pt idx="12">
                  <c:v>25580</c:v>
                </c:pt>
                <c:pt idx="13">
                  <c:v>13216</c:v>
                </c:pt>
                <c:pt idx="14">
                  <c:v>16409</c:v>
                </c:pt>
                <c:pt idx="15">
                  <c:v>76857</c:v>
                </c:pt>
                <c:pt idx="16">
                  <c:v>21881</c:v>
                </c:pt>
                <c:pt idx="17">
                  <c:v>53461</c:v>
                </c:pt>
                <c:pt idx="18">
                  <c:v>30208</c:v>
                </c:pt>
                <c:pt idx="19">
                  <c:v>25083</c:v>
                </c:pt>
                <c:pt idx="20">
                  <c:v>16509</c:v>
                </c:pt>
                <c:pt idx="21">
                  <c:v>30056</c:v>
                </c:pt>
                <c:pt idx="22">
                  <c:v>53722</c:v>
                </c:pt>
                <c:pt idx="23">
                  <c:v>57735</c:v>
                </c:pt>
                <c:pt idx="24">
                  <c:v>64128</c:v>
                </c:pt>
                <c:pt idx="25">
                  <c:v>12505</c:v>
                </c:pt>
                <c:pt idx="26">
                  <c:v>30486</c:v>
                </c:pt>
                <c:pt idx="27">
                  <c:v>24434</c:v>
                </c:pt>
                <c:pt idx="28">
                  <c:v>36113</c:v>
                </c:pt>
                <c:pt idx="29">
                  <c:v>55901</c:v>
                </c:pt>
                <c:pt idx="30">
                  <c:v>63832</c:v>
                </c:pt>
                <c:pt idx="31">
                  <c:v>7516611.9303900003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804079</c:v>
                </c:pt>
                <c:pt idx="1">
                  <c:v>113499</c:v>
                </c:pt>
                <c:pt idx="2">
                  <c:v>55854</c:v>
                </c:pt>
                <c:pt idx="3">
                  <c:v>23253</c:v>
                </c:pt>
                <c:pt idx="4">
                  <c:v>56282</c:v>
                </c:pt>
                <c:pt idx="5">
                  <c:v>24498</c:v>
                </c:pt>
                <c:pt idx="6">
                  <c:v>95976</c:v>
                </c:pt>
                <c:pt idx="7">
                  <c:v>93856</c:v>
                </c:pt>
                <c:pt idx="8">
                  <c:v>55090</c:v>
                </c:pt>
                <c:pt idx="9">
                  <c:v>117812</c:v>
                </c:pt>
                <c:pt idx="10">
                  <c:v>44865</c:v>
                </c:pt>
                <c:pt idx="11">
                  <c:v>9176</c:v>
                </c:pt>
                <c:pt idx="12">
                  <c:v>28364</c:v>
                </c:pt>
                <c:pt idx="13">
                  <c:v>15488</c:v>
                </c:pt>
                <c:pt idx="14">
                  <c:v>14731</c:v>
                </c:pt>
                <c:pt idx="15">
                  <c:v>62965</c:v>
                </c:pt>
                <c:pt idx="16">
                  <c:v>22920</c:v>
                </c:pt>
                <c:pt idx="17">
                  <c:v>55419</c:v>
                </c:pt>
                <c:pt idx="18">
                  <c:v>34508</c:v>
                </c:pt>
                <c:pt idx="19">
                  <c:v>43883</c:v>
                </c:pt>
                <c:pt idx="20">
                  <c:v>14359</c:v>
                </c:pt>
                <c:pt idx="21">
                  <c:v>31265</c:v>
                </c:pt>
                <c:pt idx="22">
                  <c:v>42960</c:v>
                </c:pt>
                <c:pt idx="23">
                  <c:v>53968</c:v>
                </c:pt>
                <c:pt idx="24">
                  <c:v>63833</c:v>
                </c:pt>
                <c:pt idx="25">
                  <c:v>10945</c:v>
                </c:pt>
                <c:pt idx="26">
                  <c:v>69812</c:v>
                </c:pt>
                <c:pt idx="27">
                  <c:v>31348</c:v>
                </c:pt>
                <c:pt idx="28">
                  <c:v>43262</c:v>
                </c:pt>
                <c:pt idx="29">
                  <c:v>44730</c:v>
                </c:pt>
                <c:pt idx="30">
                  <c:v>62275</c:v>
                </c:pt>
                <c:pt idx="31">
                  <c:v>9390493.9720400013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94152960"/>
        <c:axId val="45108608"/>
      </c:barChart>
      <c:catAx>
        <c:axId val="19415296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45108608"/>
        <c:crosses val="autoZero"/>
        <c:auto val="1"/>
        <c:lblAlgn val="ctr"/>
        <c:lblOffset val="100"/>
        <c:noMultiLvlLbl val="0"/>
      </c:catAx>
      <c:valAx>
        <c:axId val="4510860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94152960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01.04.2022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16155.785098820001</c:v>
                </c:pt>
                <c:pt idx="1">
                  <c:v>6583.4970000000003</c:v>
                </c:pt>
                <c:pt idx="2">
                  <c:v>9572.2880988200013</c:v>
                </c:pt>
                <c:pt idx="3">
                  <c:v>7516.6119303900005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19173.730054860003</c:v>
                </c:pt>
                <c:pt idx="1">
                  <c:v>7541.9610000000002</c:v>
                </c:pt>
                <c:pt idx="2">
                  <c:v>11631.769054860002</c:v>
                </c:pt>
                <c:pt idx="3">
                  <c:v>9390.4939720400016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8374400"/>
        <c:axId val="193922176"/>
      </c:barChart>
      <c:catAx>
        <c:axId val="1983744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93922176"/>
        <c:crosses val="autoZero"/>
        <c:auto val="1"/>
        <c:lblAlgn val="ctr"/>
        <c:lblOffset val="100"/>
        <c:tickMarkSkip val="15"/>
        <c:noMultiLvlLbl val="0"/>
      </c:catAx>
      <c:valAx>
        <c:axId val="19392217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983744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057239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2732773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372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46</cp:revision>
  <dcterms:created xsi:type="dcterms:W3CDTF">2020-05-27T06:15:05Z</dcterms:created>
  <dcterms:modified xsi:type="dcterms:W3CDTF">2022-04-21T13:37:51Z</dcterms:modified>
</cp:coreProperties>
</file>