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121" d="100"/>
          <a:sy n="121" d="100"/>
        </p:scale>
        <p:origin x="-178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</a:t>
            </a:r>
            <a:r>
              <a:rPr lang="ru-RU" sz="1600" b="1" i="0" u="none" strike="noStrike" baseline="0" dirty="0" smtClean="0">
                <a:effectLst/>
              </a:rPr>
              <a:t>в сравнении с аналогичным периодом прошлого года по состоянию на </a:t>
            </a:r>
            <a:r>
              <a:rPr lang="ru-RU" sz="1600" b="1" i="0" u="none" strike="noStrike" baseline="0" dirty="0" smtClean="0">
                <a:effectLst/>
              </a:rPr>
              <a:t>01.03.2022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1519794400699912"/>
          <c:y val="3.7037037037037038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433727.93589999998</c:v>
                </c:pt>
                <c:pt idx="1">
                  <c:v>62134.393340000002</c:v>
                </c:pt>
                <c:pt idx="2">
                  <c:v>36340.561200000004</c:v>
                </c:pt>
                <c:pt idx="3">
                  <c:v>12837.72731</c:v>
                </c:pt>
                <c:pt idx="4">
                  <c:v>29134.61448</c:v>
                </c:pt>
                <c:pt idx="5">
                  <c:v>10659.004269999999</c:v>
                </c:pt>
                <c:pt idx="6">
                  <c:v>29464.018960000001</c:v>
                </c:pt>
                <c:pt idx="7">
                  <c:v>48852.899520000006</c:v>
                </c:pt>
                <c:pt idx="8">
                  <c:v>16762.23676</c:v>
                </c:pt>
                <c:pt idx="9">
                  <c:v>72259.713060000009</c:v>
                </c:pt>
                <c:pt idx="10">
                  <c:v>19454.263159999999</c:v>
                </c:pt>
                <c:pt idx="11">
                  <c:v>4812.8752699999995</c:v>
                </c:pt>
                <c:pt idx="12">
                  <c:v>12437.045269999999</c:v>
                </c:pt>
                <c:pt idx="13">
                  <c:v>7670.4677199999996</c:v>
                </c:pt>
                <c:pt idx="14">
                  <c:v>9181.95111</c:v>
                </c:pt>
                <c:pt idx="15">
                  <c:v>33583.737979999998</c:v>
                </c:pt>
                <c:pt idx="16">
                  <c:v>12751.49156</c:v>
                </c:pt>
                <c:pt idx="17">
                  <c:v>27216.10972</c:v>
                </c:pt>
                <c:pt idx="18">
                  <c:v>16575.304459999999</c:v>
                </c:pt>
                <c:pt idx="19">
                  <c:v>12739.147929999999</c:v>
                </c:pt>
                <c:pt idx="20">
                  <c:v>8963.1768200000006</c:v>
                </c:pt>
                <c:pt idx="21">
                  <c:v>13268.817429999999</c:v>
                </c:pt>
                <c:pt idx="22">
                  <c:v>17543.734760000003</c:v>
                </c:pt>
                <c:pt idx="23">
                  <c:v>28664.573769999999</c:v>
                </c:pt>
                <c:pt idx="24">
                  <c:v>38274.618280000002</c:v>
                </c:pt>
                <c:pt idx="25">
                  <c:v>6069.3367400000006</c:v>
                </c:pt>
                <c:pt idx="26">
                  <c:v>12849.29012</c:v>
                </c:pt>
                <c:pt idx="27">
                  <c:v>12683.29314</c:v>
                </c:pt>
                <c:pt idx="28">
                  <c:v>21403.64502</c:v>
                </c:pt>
                <c:pt idx="29">
                  <c:v>26999.664210000003</c:v>
                </c:pt>
                <c:pt idx="30">
                  <c:v>40572.915200000003</c:v>
                </c:pt>
                <c:pt idx="31">
                  <c:v>3100771.2790999999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525644.99814000004</c:v>
                </c:pt>
                <c:pt idx="1">
                  <c:v>66721.934680000006</c:v>
                </c:pt>
                <c:pt idx="2">
                  <c:v>34250.407359999997</c:v>
                </c:pt>
                <c:pt idx="3">
                  <c:v>15459.691429999999</c:v>
                </c:pt>
                <c:pt idx="4">
                  <c:v>36653.567049999998</c:v>
                </c:pt>
                <c:pt idx="5">
                  <c:v>15186.339089999999</c:v>
                </c:pt>
                <c:pt idx="6">
                  <c:v>32162.661270000001</c:v>
                </c:pt>
                <c:pt idx="7">
                  <c:v>53539.68707</c:v>
                </c:pt>
                <c:pt idx="8">
                  <c:v>21024.584879999999</c:v>
                </c:pt>
                <c:pt idx="9">
                  <c:v>70160.722469999993</c:v>
                </c:pt>
                <c:pt idx="10">
                  <c:v>28286.024390000002</c:v>
                </c:pt>
                <c:pt idx="11">
                  <c:v>5534.5227300000006</c:v>
                </c:pt>
                <c:pt idx="12">
                  <c:v>15973.391320000001</c:v>
                </c:pt>
                <c:pt idx="13">
                  <c:v>7875.9610400000001</c:v>
                </c:pt>
                <c:pt idx="14">
                  <c:v>8862.9453400000002</c:v>
                </c:pt>
                <c:pt idx="15">
                  <c:v>35609.58382</c:v>
                </c:pt>
                <c:pt idx="16">
                  <c:v>13793.332779999999</c:v>
                </c:pt>
                <c:pt idx="17">
                  <c:v>34538.828460000004</c:v>
                </c:pt>
                <c:pt idx="18">
                  <c:v>18966.703530000003</c:v>
                </c:pt>
                <c:pt idx="19">
                  <c:v>16270.9064</c:v>
                </c:pt>
                <c:pt idx="20">
                  <c:v>7365.2859699999999</c:v>
                </c:pt>
                <c:pt idx="21">
                  <c:v>16447.58728</c:v>
                </c:pt>
                <c:pt idx="22">
                  <c:v>25711.879710000001</c:v>
                </c:pt>
                <c:pt idx="23">
                  <c:v>31350.81583</c:v>
                </c:pt>
                <c:pt idx="24">
                  <c:v>31130.646069999999</c:v>
                </c:pt>
                <c:pt idx="25">
                  <c:v>6255.6571100000001</c:v>
                </c:pt>
                <c:pt idx="26">
                  <c:v>35298.165950000002</c:v>
                </c:pt>
                <c:pt idx="27">
                  <c:v>18131.428800000002</c:v>
                </c:pt>
                <c:pt idx="28">
                  <c:v>27796.19973</c:v>
                </c:pt>
                <c:pt idx="29">
                  <c:v>25840.989109999999</c:v>
                </c:pt>
                <c:pt idx="30">
                  <c:v>39942.42454</c:v>
                </c:pt>
                <c:pt idx="31">
                  <c:v>4753734.04158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84715776"/>
        <c:axId val="37244288"/>
      </c:barChart>
      <c:catAx>
        <c:axId val="184715776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37244288"/>
        <c:crosses val="autoZero"/>
        <c:auto val="1"/>
        <c:lblAlgn val="ctr"/>
        <c:lblOffset val="100"/>
        <c:noMultiLvlLbl val="0"/>
      </c:catAx>
      <c:valAx>
        <c:axId val="37244288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84715776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>
      <a:gradFill>
        <a:gsLst>
          <a:gs pos="25000">
            <a:srgbClr val="C5DDC5"/>
          </a:gs>
          <a:gs pos="0">
            <a:schemeClr val="accent3">
              <a:lumMod val="60000"/>
              <a:lumOff val="4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01.03.2022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8309.1802790999991</c:v>
                </c:pt>
                <c:pt idx="1">
                  <c:v>4079.1680000000001</c:v>
                </c:pt>
                <c:pt idx="2">
                  <c:v>4230.0122791000003</c:v>
                </c:pt>
                <c:pt idx="3">
                  <c:v>3100.7712790999999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11214.43691493</c:v>
                </c:pt>
                <c:pt idx="1">
                  <c:v>5138.915</c:v>
                </c:pt>
                <c:pt idx="2">
                  <c:v>6075.521914930001</c:v>
                </c:pt>
                <c:pt idx="3">
                  <c:v>4753.7340415799999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87884544"/>
        <c:axId val="184542336"/>
      </c:barChart>
      <c:catAx>
        <c:axId val="1878845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184542336"/>
        <c:crosses val="autoZero"/>
        <c:auto val="1"/>
        <c:lblAlgn val="ctr"/>
        <c:lblOffset val="100"/>
        <c:tickMarkSkip val="15"/>
        <c:noMultiLvlLbl val="0"/>
      </c:catAx>
      <c:valAx>
        <c:axId val="18454233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878845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05349406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3752194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369</TotalTime>
  <Words>43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45</cp:revision>
  <dcterms:created xsi:type="dcterms:W3CDTF">2020-05-27T06:15:05Z</dcterms:created>
  <dcterms:modified xsi:type="dcterms:W3CDTF">2022-03-18T08:34:30Z</dcterms:modified>
</cp:coreProperties>
</file>