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налоговых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неналоговых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</a:t>
            </a:r>
            <a:r>
              <a:rPr lang="ru-RU" sz="1600" b="1" i="0" u="none" strike="noStrike" baseline="0" dirty="0" smtClean="0">
                <a:effectLst/>
              </a:rPr>
              <a:t>в сравнении с аналогичным периодом прошлого года по состоянию на 01.02.2022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519794400699912"/>
          <c:y val="3.703703703703703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4167760279965"/>
          <c:y val="0.11074074074074072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231364.02988999998</c:v>
                </c:pt>
                <c:pt idx="1">
                  <c:v>22635.84993</c:v>
                </c:pt>
                <c:pt idx="2">
                  <c:v>17916.329389999999</c:v>
                </c:pt>
                <c:pt idx="3">
                  <c:v>6277.5695199999991</c:v>
                </c:pt>
                <c:pt idx="4">
                  <c:v>7629.7190799999998</c:v>
                </c:pt>
                <c:pt idx="5">
                  <c:v>3941.0938200000001</c:v>
                </c:pt>
                <c:pt idx="6">
                  <c:v>11774.42533</c:v>
                </c:pt>
                <c:pt idx="7">
                  <c:v>18890.970109999998</c:v>
                </c:pt>
                <c:pt idx="8">
                  <c:v>7764.0412300000007</c:v>
                </c:pt>
                <c:pt idx="9">
                  <c:v>27391.374030000003</c:v>
                </c:pt>
                <c:pt idx="10">
                  <c:v>4025.4008699999999</c:v>
                </c:pt>
                <c:pt idx="11">
                  <c:v>1759.15417</c:v>
                </c:pt>
                <c:pt idx="12">
                  <c:v>4031.40625</c:v>
                </c:pt>
                <c:pt idx="13">
                  <c:v>2662.8495400000002</c:v>
                </c:pt>
                <c:pt idx="14">
                  <c:v>2677.2371899999998</c:v>
                </c:pt>
                <c:pt idx="15">
                  <c:v>13914.84258</c:v>
                </c:pt>
                <c:pt idx="16">
                  <c:v>5711.5162900000005</c:v>
                </c:pt>
                <c:pt idx="17">
                  <c:v>10840.1536</c:v>
                </c:pt>
                <c:pt idx="18">
                  <c:v>8595.4401899999993</c:v>
                </c:pt>
                <c:pt idx="19">
                  <c:v>5740.5661200000004</c:v>
                </c:pt>
                <c:pt idx="20">
                  <c:v>2789.87916</c:v>
                </c:pt>
                <c:pt idx="21">
                  <c:v>5118.9567300000008</c:v>
                </c:pt>
                <c:pt idx="22">
                  <c:v>6362.2867500000002</c:v>
                </c:pt>
                <c:pt idx="23">
                  <c:v>12023.64889</c:v>
                </c:pt>
                <c:pt idx="24">
                  <c:v>10032.809650000001</c:v>
                </c:pt>
                <c:pt idx="25">
                  <c:v>1971.20198</c:v>
                </c:pt>
                <c:pt idx="26">
                  <c:v>4555.3068300000004</c:v>
                </c:pt>
                <c:pt idx="27">
                  <c:v>4492.1107599999996</c:v>
                </c:pt>
                <c:pt idx="28">
                  <c:v>8480.2825900000007</c:v>
                </c:pt>
                <c:pt idx="29">
                  <c:v>7728.9857199999997</c:v>
                </c:pt>
                <c:pt idx="30">
                  <c:v>20832.884389999999</c:v>
                </c:pt>
                <c:pt idx="31">
                  <c:v>1497408.0489700001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276348.48113999999</c:v>
                </c:pt>
                <c:pt idx="1">
                  <c:v>21804.902409999999</c:v>
                </c:pt>
                <c:pt idx="2">
                  <c:v>17549.917399999998</c:v>
                </c:pt>
                <c:pt idx="3">
                  <c:v>7698.94398</c:v>
                </c:pt>
                <c:pt idx="4">
                  <c:v>10997.27139</c:v>
                </c:pt>
                <c:pt idx="5">
                  <c:v>5497.1811299999999</c:v>
                </c:pt>
                <c:pt idx="6">
                  <c:v>13270.132750000001</c:v>
                </c:pt>
                <c:pt idx="7">
                  <c:v>23462.676609999999</c:v>
                </c:pt>
                <c:pt idx="8">
                  <c:v>9566.2921200000001</c:v>
                </c:pt>
                <c:pt idx="9">
                  <c:v>26423.174469999998</c:v>
                </c:pt>
                <c:pt idx="10">
                  <c:v>12439.872579999999</c:v>
                </c:pt>
                <c:pt idx="11">
                  <c:v>2292.4195</c:v>
                </c:pt>
                <c:pt idx="12">
                  <c:v>6989.8761799999993</c:v>
                </c:pt>
                <c:pt idx="13">
                  <c:v>3394.3298399999999</c:v>
                </c:pt>
                <c:pt idx="14">
                  <c:v>2924.0410299999999</c:v>
                </c:pt>
                <c:pt idx="15">
                  <c:v>14202.03577</c:v>
                </c:pt>
                <c:pt idx="16">
                  <c:v>6337.7175199999992</c:v>
                </c:pt>
                <c:pt idx="17">
                  <c:v>14571.05308</c:v>
                </c:pt>
                <c:pt idx="18">
                  <c:v>8252.1280900000002</c:v>
                </c:pt>
                <c:pt idx="19">
                  <c:v>7879.4369000000006</c:v>
                </c:pt>
                <c:pt idx="20">
                  <c:v>3259.9746700000001</c:v>
                </c:pt>
                <c:pt idx="21">
                  <c:v>5781.5255199999992</c:v>
                </c:pt>
                <c:pt idx="22">
                  <c:v>11678.899939999999</c:v>
                </c:pt>
                <c:pt idx="23">
                  <c:v>12342.708339999999</c:v>
                </c:pt>
                <c:pt idx="24">
                  <c:v>12030.59174</c:v>
                </c:pt>
                <c:pt idx="25">
                  <c:v>2184.2857200000003</c:v>
                </c:pt>
                <c:pt idx="26">
                  <c:v>6776.3618399999996</c:v>
                </c:pt>
                <c:pt idx="27">
                  <c:v>7049.8783099999991</c:v>
                </c:pt>
                <c:pt idx="28">
                  <c:v>13917.820119999998</c:v>
                </c:pt>
                <c:pt idx="29">
                  <c:v>11475.397000000001</c:v>
                </c:pt>
                <c:pt idx="30">
                  <c:v>17756.1718</c:v>
                </c:pt>
                <c:pt idx="31">
                  <c:v>2749266.6288600001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67987712"/>
        <c:axId val="165659200"/>
      </c:barChart>
      <c:catAx>
        <c:axId val="167987712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65659200"/>
        <c:crosses val="autoZero"/>
        <c:auto val="1"/>
        <c:lblAlgn val="ctr"/>
        <c:lblOffset val="100"/>
        <c:noMultiLvlLbl val="0"/>
      </c:catAx>
      <c:valAx>
        <c:axId val="165659200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67987712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01.02.2022 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налоговых и неналоговых доходов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4057.8453715500004</c:v>
                </c:pt>
                <c:pt idx="1">
                  <c:v>2060.5050000000001</c:v>
                </c:pt>
                <c:pt idx="2">
                  <c:v>1997.3403715500003</c:v>
                </c:pt>
                <c:pt idx="3">
                  <c:v>1497.4080489700002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налоговых и неналоговых доходов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6076.7221277500003</c:v>
                </c:pt>
                <c:pt idx="1">
                  <c:v>2731.3</c:v>
                </c:pt>
                <c:pt idx="2">
                  <c:v>3345.4221277500001</c:v>
                </c:pt>
                <c:pt idx="3">
                  <c:v>2749.2666288599999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87306496"/>
        <c:axId val="166618240"/>
      </c:barChart>
      <c:catAx>
        <c:axId val="1873064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66618240"/>
        <c:crosses val="autoZero"/>
        <c:auto val="1"/>
        <c:lblAlgn val="ctr"/>
        <c:lblOffset val="100"/>
        <c:tickMarkSkip val="15"/>
        <c:noMultiLvlLbl val="0"/>
      </c:catAx>
      <c:valAx>
        <c:axId val="16661824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873064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635307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64796683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377</TotalTime>
  <Words>45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45</cp:revision>
  <dcterms:created xsi:type="dcterms:W3CDTF">2020-05-27T06:15:05Z</dcterms:created>
  <dcterms:modified xsi:type="dcterms:W3CDTF">2022-02-18T07:34:59Z</dcterms:modified>
</cp:coreProperties>
</file>